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7" r:id="rId2"/>
    <p:sldId id="258" r:id="rId3"/>
    <p:sldId id="262" r:id="rId4"/>
    <p:sldId id="259" r:id="rId5"/>
    <p:sldId id="260" r:id="rId6"/>
    <p:sldId id="263" r:id="rId7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71C48-D75D-4A2D-90D6-80276D2DD0F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3A815-22E4-4C13-93DB-8DDFE18D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18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792A-61B0-4A73-B938-81A199F2443D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F5F7-6EC2-4C8C-B1C8-A23BEE162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792A-61B0-4A73-B938-81A199F2443D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F5F7-6EC2-4C8C-B1C8-A23BEE162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792A-61B0-4A73-B938-81A199F2443D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F5F7-6EC2-4C8C-B1C8-A23BEE162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792A-61B0-4A73-B938-81A199F2443D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F5F7-6EC2-4C8C-B1C8-A23BEE162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792A-61B0-4A73-B938-81A199F2443D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F5F7-6EC2-4C8C-B1C8-A23BEE162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792A-61B0-4A73-B938-81A199F2443D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F5F7-6EC2-4C8C-B1C8-A23BEE162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792A-61B0-4A73-B938-81A199F2443D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F5F7-6EC2-4C8C-B1C8-A23BEE162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792A-61B0-4A73-B938-81A199F2443D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F5F7-6EC2-4C8C-B1C8-A23BEE162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792A-61B0-4A73-B938-81A199F2443D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F5F7-6EC2-4C8C-B1C8-A23BEE162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792A-61B0-4A73-B938-81A199F2443D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1F5F7-6EC2-4C8C-B1C8-A23BEE162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792A-61B0-4A73-B938-81A199F2443D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51F5F7-6EC2-4C8C-B1C8-A23BEE162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55792A-61B0-4A73-B938-81A199F2443D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51F5F7-6EC2-4C8C-B1C8-A23BEE162E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Proteins</a:t>
            </a:r>
            <a:endParaRPr lang="en-US" sz="7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multi-</a:t>
            </a:r>
            <a:r>
              <a:rPr lang="en-US" sz="5400" b="1" dirty="0" err="1" smtClean="0"/>
              <a:t>taskers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What elements are Proteins composed of?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133600"/>
            <a:ext cx="9144000" cy="497519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800" dirty="0" smtClean="0"/>
              <a:t>Carbon (C)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dirty="0" smtClean="0"/>
              <a:t>Hydrogen (H)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dirty="0" smtClean="0"/>
              <a:t>Oxygen(O)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dirty="0" smtClean="0"/>
              <a:t>Nitrogen (N)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Functions in living organisms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975192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400" b="1" dirty="0" smtClean="0"/>
              <a:t>Construction materials for body parts  like bones, muscles and blood.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b="1" dirty="0" smtClean="0"/>
              <a:t>Fight disease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b="1" dirty="0" smtClean="0"/>
              <a:t>Regulate cell Processes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sz="4000" b="1" dirty="0" smtClean="0"/>
              <a:t>Protein Monomers</a:t>
            </a:r>
            <a:br>
              <a:rPr lang="en-US" sz="4000" b="1" dirty="0" smtClean="0"/>
            </a:br>
            <a:r>
              <a:rPr lang="en-US" sz="2800" b="1" dirty="0" smtClean="0"/>
              <a:t>(Building Blocks)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Amino acids </a:t>
            </a:r>
            <a:r>
              <a:rPr lang="en-US" sz="3600" dirty="0" smtClean="0"/>
              <a:t>are the building blocks that make up most proteins</a:t>
            </a:r>
          </a:p>
          <a:p>
            <a:pPr lvl="1"/>
            <a:r>
              <a:rPr lang="en-US" sz="3600" dirty="0" smtClean="0"/>
              <a:t>There are 20 different kinds of amino acids that humans use. </a:t>
            </a:r>
          </a:p>
          <a:p>
            <a:pPr marL="457200" lvl="1" algn="ctr"/>
            <a:r>
              <a:rPr lang="en-US" sz="3200" dirty="0" smtClean="0"/>
              <a:t>Composed of :</a:t>
            </a:r>
          </a:p>
          <a:p>
            <a:pPr lvl="1" indent="0">
              <a:buNone/>
            </a:pPr>
            <a:r>
              <a:rPr lang="en-US" sz="3200" dirty="0" smtClean="0"/>
              <a:t>		   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Amino Group </a:t>
            </a:r>
            <a:r>
              <a:rPr lang="en-US" sz="3200" dirty="0" smtClean="0"/>
              <a:t>( -NH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</a:t>
            </a:r>
          </a:p>
          <a:p>
            <a:pPr lvl="1" indent="0">
              <a:buNone/>
            </a:pPr>
            <a:r>
              <a:rPr lang="en-US" sz="3200" dirty="0" smtClean="0"/>
              <a:t>				    &amp;</a:t>
            </a:r>
          </a:p>
          <a:p>
            <a:pPr lvl="1" indent="0">
              <a:buNone/>
            </a:pPr>
            <a:r>
              <a:rPr lang="en-US" sz="3200" dirty="0" smtClean="0"/>
              <a:t>		   A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Carboxyl Group</a:t>
            </a:r>
            <a:r>
              <a:rPr lang="en-US" sz="3200" dirty="0" smtClean="0"/>
              <a:t> (-COOH)</a:t>
            </a:r>
          </a:p>
          <a:p>
            <a:pPr lvl="1"/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700" y="3682429"/>
            <a:ext cx="1892300" cy="3175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0075"/>
            <a:ext cx="194945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Protein Monomers</a:t>
            </a:r>
            <a:br>
              <a:rPr lang="en-US" sz="4000" b="1" dirty="0" smtClean="0"/>
            </a:br>
            <a:r>
              <a:rPr lang="en-US" sz="2800" b="1" dirty="0" smtClean="0"/>
              <a:t>(Building Blocks)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700" y="3682429"/>
            <a:ext cx="1892300" cy="3175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0075"/>
            <a:ext cx="194945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298" name="Picture 2" descr="http://schools.nashua.edu/myclass/marshalll/anatomy/Pictures/molecule%20images/proteins/Amino-Acid-Structu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4075" y="1790700"/>
            <a:ext cx="4895850" cy="3276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b="1" dirty="0" smtClean="0"/>
              <a:t>Protein Polymers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Proteins = Polypeptide Chain</a:t>
            </a:r>
            <a:endParaRPr lang="en-US" sz="3600" b="1" dirty="0"/>
          </a:p>
        </p:txBody>
      </p:sp>
      <p:pic>
        <p:nvPicPr>
          <p:cNvPr id="1026" name="Picture 2" descr="http://users.rcn.com/jkimball.ma.ultranet/BiologyPages/T/tripepti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828800"/>
            <a:ext cx="4724400" cy="4771331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2057400" y="1752600"/>
            <a:ext cx="1524000" cy="1676400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67000" y="4648200"/>
            <a:ext cx="1524000" cy="1676400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57600" y="1752600"/>
            <a:ext cx="1676400" cy="1828800"/>
          </a:xfrm>
          <a:prstGeom prst="ellipse">
            <a:avLst/>
          </a:prstGeom>
          <a:noFill/>
          <a:ln w="571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10000" y="4724400"/>
            <a:ext cx="1447800" cy="1524000"/>
          </a:xfrm>
          <a:prstGeom prst="ellipse">
            <a:avLst/>
          </a:prstGeom>
          <a:noFill/>
          <a:ln w="571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10200" y="1752600"/>
            <a:ext cx="1676400" cy="18288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76800" y="4648200"/>
            <a:ext cx="1524000" cy="16764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0" y="3276600"/>
            <a:ext cx="2438400" cy="1447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Amino Acids</a:t>
            </a:r>
            <a:endParaRPr lang="en-US" sz="36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5943600" y="3581400"/>
            <a:ext cx="3200400" cy="1219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Protein</a:t>
            </a:r>
          </a:p>
          <a:p>
            <a:pPr algn="ctr"/>
            <a:r>
              <a:rPr lang="en-US" sz="3600" b="1" dirty="0" smtClean="0"/>
              <a:t>(polypeptide</a:t>
            </a:r>
            <a:endParaRPr lang="en-US" sz="3600" b="1" dirty="0"/>
          </a:p>
        </p:txBody>
      </p:sp>
      <p:cxnSp>
        <p:nvCxnSpPr>
          <p:cNvPr id="18" name="Straight Arrow Connector 17"/>
          <p:cNvCxnSpPr>
            <a:stCxn id="15" idx="3"/>
            <a:endCxn id="8" idx="4"/>
          </p:cNvCxnSpPr>
          <p:nvPr/>
        </p:nvCxnSpPr>
        <p:spPr>
          <a:xfrm flipV="1">
            <a:off x="2438400" y="3429000"/>
            <a:ext cx="381000" cy="571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0" idx="4"/>
          </p:cNvCxnSpPr>
          <p:nvPr/>
        </p:nvCxnSpPr>
        <p:spPr>
          <a:xfrm flipV="1">
            <a:off x="2438400" y="3581400"/>
            <a:ext cx="2057400" cy="419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3"/>
          </p:cNvCxnSpPr>
          <p:nvPr/>
        </p:nvCxnSpPr>
        <p:spPr>
          <a:xfrm flipV="1">
            <a:off x="2438400" y="3581400"/>
            <a:ext cx="3886200" cy="419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Curved Left Arrow 24"/>
          <p:cNvSpPr/>
          <p:nvPr/>
        </p:nvSpPr>
        <p:spPr>
          <a:xfrm rot="2298845">
            <a:off x="6856285" y="5020751"/>
            <a:ext cx="914400" cy="1295400"/>
          </a:xfrm>
          <a:prstGeom prst="curvedLeftArrow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672</TotalTime>
  <Words>86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Proteins</vt:lpstr>
      <vt:lpstr>What elements are Proteins composed of?</vt:lpstr>
      <vt:lpstr>Functions in living organisms</vt:lpstr>
      <vt:lpstr>Protein Monomers (Building Blocks)</vt:lpstr>
      <vt:lpstr>Protein Monomers (Building Blocks)</vt:lpstr>
      <vt:lpstr>Protein Polymers </vt:lpstr>
    </vt:vector>
  </TitlesOfParts>
  <Company>Birdville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Proteins</dc:title>
  <dc:creator>Internal User</dc:creator>
  <cp:lastModifiedBy>TIMS</cp:lastModifiedBy>
  <cp:revision>60</cp:revision>
  <dcterms:created xsi:type="dcterms:W3CDTF">2012-09-10T12:46:17Z</dcterms:created>
  <dcterms:modified xsi:type="dcterms:W3CDTF">2014-08-18T17:49:34Z</dcterms:modified>
</cp:coreProperties>
</file>