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5D7A-B0C1-4097-9DF1-53F86FFA71A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AA4C-26D1-410A-94FB-01E95052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7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5D7A-B0C1-4097-9DF1-53F86FFA71A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AA4C-26D1-410A-94FB-01E95052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3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5D7A-B0C1-4097-9DF1-53F86FFA71A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AA4C-26D1-410A-94FB-01E95052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8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5D7A-B0C1-4097-9DF1-53F86FFA71A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AA4C-26D1-410A-94FB-01E95052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9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5D7A-B0C1-4097-9DF1-53F86FFA71A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AA4C-26D1-410A-94FB-01E95052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8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5D7A-B0C1-4097-9DF1-53F86FFA71A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AA4C-26D1-410A-94FB-01E95052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0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5D7A-B0C1-4097-9DF1-53F86FFA71A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AA4C-26D1-410A-94FB-01E95052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6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5D7A-B0C1-4097-9DF1-53F86FFA71A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AA4C-26D1-410A-94FB-01E95052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1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5D7A-B0C1-4097-9DF1-53F86FFA71A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AA4C-26D1-410A-94FB-01E95052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7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5D7A-B0C1-4097-9DF1-53F86FFA71A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AA4C-26D1-410A-94FB-01E95052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0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5D7A-B0C1-4097-9DF1-53F86FFA71A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AA4C-26D1-410A-94FB-01E95052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1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75D7A-B0C1-4097-9DF1-53F86FFA71A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6AA4C-26D1-410A-94FB-01E95052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eriodic Table - Basic Elemen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" t="6254" r="67173" b="53004"/>
          <a:stretch/>
        </p:blipFill>
        <p:spPr bwMode="auto">
          <a:xfrm>
            <a:off x="2351521" y="122526"/>
            <a:ext cx="1122218" cy="157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eriodic Table - Basic Elemen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9" t="52358" r="66400" b="6241"/>
          <a:stretch/>
        </p:blipFill>
        <p:spPr bwMode="auto">
          <a:xfrm>
            <a:off x="510409" y="76200"/>
            <a:ext cx="1169324" cy="160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eriodic Table - Basic Elemen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00" t="52285" r="1600" b="6438"/>
          <a:stretch/>
        </p:blipFill>
        <p:spPr bwMode="auto">
          <a:xfrm>
            <a:off x="327399" y="2579688"/>
            <a:ext cx="11811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eriodic Table - Basic Elemen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73" t="52408" r="33553" b="5618"/>
          <a:stretch/>
        </p:blipFill>
        <p:spPr bwMode="auto">
          <a:xfrm>
            <a:off x="2286000" y="2579688"/>
            <a:ext cx="1187739" cy="162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t1.gstatic.com/images?q=tbn:ANd9GcSj01ZZtfWNDJMGNfbfK1iOZyBppR4xmLa4WPULNAi31Cq3kqJ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" y="4876800"/>
            <a:ext cx="1603231" cy="160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upload.wikimedia.org/wikipedia/commons/thumb/f/ff/DC_chemical_structure.png/220px-DC_chemical_structur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288" y="891453"/>
            <a:ext cx="4572000" cy="5257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24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1447800"/>
            <a:ext cx="6115050" cy="9210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335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Birdville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TIMS</dc:creator>
  <cp:lastModifiedBy>TIMS</cp:lastModifiedBy>
  <cp:revision>5</cp:revision>
  <dcterms:created xsi:type="dcterms:W3CDTF">2014-09-04T16:08:04Z</dcterms:created>
  <dcterms:modified xsi:type="dcterms:W3CDTF">2014-09-05T11:54:43Z</dcterms:modified>
</cp:coreProperties>
</file>